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E1B2E8-20EF-4D4D-B34F-38C103B1942D}" type="datetimeFigureOut">
              <a:rPr lang="nl-NL" smtClean="0"/>
              <a:t>14-9-2014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CBEE2FF-25E8-414A-A93A-9D3F610D01B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Een </a:t>
            </a:r>
            <a:r>
              <a:rPr lang="nl-NL" dirty="0" err="1" smtClean="0"/>
              <a:t>rubric</a:t>
            </a:r>
            <a:r>
              <a:rPr lang="nl-NL" dirty="0" smtClean="0"/>
              <a:t> voor onderzoeksverslagen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467544" y="551723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Martin van der Vlist        </a:t>
            </a:r>
            <a:r>
              <a:rPr lang="nl-NL" sz="1600" dirty="0" err="1" smtClean="0"/>
              <a:t>Corlaer</a:t>
            </a:r>
            <a:r>
              <a:rPr lang="nl-NL" sz="1600" dirty="0" smtClean="0"/>
              <a:t> College ,  Nijkerk</a:t>
            </a:r>
            <a:endParaRPr lang="nl-NL" sz="1600" dirty="0"/>
          </a:p>
        </p:txBody>
      </p:sp>
      <p:sp>
        <p:nvSpPr>
          <p:cNvPr id="5" name="Tekstvak 4"/>
          <p:cNvSpPr txBox="1"/>
          <p:nvPr/>
        </p:nvSpPr>
        <p:spPr>
          <a:xfrm>
            <a:off x="5004048" y="5661248"/>
            <a:ext cx="352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 smtClean="0"/>
              <a:t>Food </a:t>
            </a:r>
            <a:r>
              <a:rPr lang="nl-NL" sz="1600" dirty="0" err="1" smtClean="0"/>
              <a:t>Valley</a:t>
            </a:r>
            <a:r>
              <a:rPr lang="nl-NL" sz="1600" dirty="0" smtClean="0"/>
              <a:t> Scholenconferentie 22-09-2014</a:t>
            </a:r>
          </a:p>
          <a:p>
            <a:r>
              <a:rPr lang="nl-NL" sz="1600" dirty="0" smtClean="0"/>
              <a:t>Workshopronde 3</a:t>
            </a:r>
          </a:p>
          <a:p>
            <a:r>
              <a:rPr lang="nl-NL" sz="1600" dirty="0" smtClean="0"/>
              <a:t>18.35 – 19.25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8738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nl-NL" dirty="0" err="1" smtClean="0"/>
              <a:t>Rubric</a:t>
            </a:r>
            <a:r>
              <a:rPr lang="nl-NL" dirty="0" smtClean="0"/>
              <a:t> in ontwikkeling bovenbouw </a:t>
            </a:r>
            <a:endParaRPr lang="nl-NL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95815"/>
            <a:ext cx="8496944" cy="579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07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Rubric</a:t>
            </a:r>
            <a:r>
              <a:rPr lang="nl-NL" dirty="0" smtClean="0"/>
              <a:t> in ontwikkeling klas A1</a:t>
            </a:r>
            <a:endParaRPr lang="nl-NL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8497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1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9154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9"/>
            <a:ext cx="8791549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013176"/>
            <a:ext cx="8791549" cy="172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005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Beoordeel, aan de hand van de uitgereikte </a:t>
            </a:r>
            <a:r>
              <a:rPr lang="nl-NL" dirty="0" err="1" smtClean="0"/>
              <a:t>rubric</a:t>
            </a:r>
            <a:r>
              <a:rPr lang="nl-NL" dirty="0" smtClean="0"/>
              <a:t>, het onderzoeksverslag van jouw leerling.</a:t>
            </a:r>
          </a:p>
          <a:p>
            <a:endParaRPr lang="nl-NL" dirty="0" smtClean="0"/>
          </a:p>
          <a:p>
            <a:r>
              <a:rPr lang="nl-NL" dirty="0" smtClean="0"/>
              <a:t>Voordelen / nadelen  t.o.v. eigen manier 	van beoordelen. </a:t>
            </a:r>
          </a:p>
          <a:p>
            <a:r>
              <a:rPr lang="nl-NL" dirty="0" smtClean="0"/>
              <a:t>Is de </a:t>
            </a:r>
            <a:r>
              <a:rPr lang="nl-NL" dirty="0" err="1" smtClean="0"/>
              <a:t>rubric</a:t>
            </a:r>
            <a:r>
              <a:rPr lang="nl-NL" dirty="0" smtClean="0"/>
              <a:t> geschikt voor gebruik in eigen lespraktijk ?  	</a:t>
            </a:r>
            <a:r>
              <a:rPr lang="nl-NL" dirty="0" smtClean="0">
                <a:sym typeface="Wingdings" panose="05000000000000000000" pitchFamily="2" charset="2"/>
              </a:rPr>
              <a:t>  	Welke onderdelen wellicht				aanpassen?</a:t>
            </a: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	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 aan de 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2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nl-NL" dirty="0"/>
              <a:t>Docenten beoordelen, aan de hand van een uit te reiken </a:t>
            </a:r>
            <a:r>
              <a:rPr lang="nl-NL" dirty="0" err="1"/>
              <a:t>rubric</a:t>
            </a:r>
            <a:r>
              <a:rPr lang="nl-NL" dirty="0"/>
              <a:t>, zelf meegenomen onderzoeksverslagen van leerlingen en vergelijken deze met hun eigen nakijkmodel. Tevens uitwisseling van tips en tops.</a:t>
            </a:r>
          </a:p>
          <a:p>
            <a:endParaRPr lang="nl-NL" dirty="0"/>
          </a:p>
          <a:p>
            <a:r>
              <a:rPr lang="nl-NL" dirty="0"/>
              <a:t>Let op: neem een onderzoeksverslag van een leerling mee!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Beschrijving van de workshop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89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/>
          <a:lstStyle/>
          <a:p>
            <a:pPr marL="109728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leerlingen willen weten waar ze aan toe zijn</a:t>
            </a:r>
          </a:p>
          <a:p>
            <a:endParaRPr lang="nl-NL" dirty="0" smtClean="0">
              <a:sym typeface="Wingdings" panose="05000000000000000000" pitchFamily="2" charset="2"/>
            </a:endParaRPr>
          </a:p>
          <a:p>
            <a:pPr marL="109728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(nieuwe / onervaren) docenten hebben  			 	  	    behoefte aan houvast</a:t>
            </a:r>
          </a:p>
          <a:p>
            <a:endParaRPr lang="nl-NL" dirty="0" smtClean="0"/>
          </a:p>
          <a:p>
            <a:pPr marL="109728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mogelijke subjectiviteit beperken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Waarom een beoordelingsinstrument</a:t>
            </a:r>
            <a:r>
              <a:rPr lang="nl-NL" dirty="0" smtClean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000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er aan vooraf ging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55086"/>
            <a:ext cx="8315077" cy="476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4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950" y="233363"/>
            <a:ext cx="6134100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05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864096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5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07" y="236404"/>
            <a:ext cx="8379157" cy="6000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1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883263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4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nl-NL" dirty="0" smtClean="0"/>
              <a:t>Producteisen:</a:t>
            </a:r>
          </a:p>
          <a:p>
            <a:pPr marL="109728" indent="0">
              <a:buNone/>
            </a:pPr>
            <a:r>
              <a:rPr lang="nl-NL" dirty="0" smtClean="0"/>
              <a:t>1)  Puntentoekenning inzichtelijk(er)</a:t>
            </a:r>
          </a:p>
          <a:p>
            <a:pPr marL="109728" indent="0">
              <a:buNone/>
            </a:pPr>
            <a:r>
              <a:rPr lang="nl-NL" dirty="0" smtClean="0"/>
              <a:t>2)  WON-terminologie</a:t>
            </a:r>
          </a:p>
          <a:p>
            <a:pPr marL="109728" indent="0">
              <a:buNone/>
            </a:pPr>
            <a:r>
              <a:rPr lang="nl-NL" dirty="0" smtClean="0"/>
              <a:t>3)  Stimuleren leerproces leerling</a:t>
            </a:r>
          </a:p>
          <a:p>
            <a:pPr marL="109728" indent="0">
              <a:buNone/>
            </a:pPr>
            <a:r>
              <a:rPr lang="nl-NL" dirty="0" smtClean="0"/>
              <a:t>4)  Niet helemaal ‘dichtspijkeren’</a:t>
            </a:r>
          </a:p>
          <a:p>
            <a:pPr marL="10972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Rubric</a:t>
            </a:r>
            <a:r>
              <a:rPr lang="nl-NL" dirty="0" smtClean="0"/>
              <a:t> in ontwikkeling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277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415</TotalTime>
  <Words>156</Words>
  <Application>Microsoft Office PowerPoint</Application>
  <PresentationFormat>Diavoorstelling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Concours</vt:lpstr>
      <vt:lpstr>Een rubric voor onderzoeksverslagen</vt:lpstr>
      <vt:lpstr>Beschrijving van de workshop</vt:lpstr>
      <vt:lpstr>Waarom een beoordelingsinstrument?</vt:lpstr>
      <vt:lpstr>Wat er aan vooraf ging</vt:lpstr>
      <vt:lpstr>PowerPoint-presentatie</vt:lpstr>
      <vt:lpstr>PowerPoint-presentatie</vt:lpstr>
      <vt:lpstr>PowerPoint-presentatie</vt:lpstr>
      <vt:lpstr>PowerPoint-presentatie</vt:lpstr>
      <vt:lpstr>Rubric in ontwikkeling</vt:lpstr>
      <vt:lpstr>Rubric in ontwikkeling bovenbouw </vt:lpstr>
      <vt:lpstr>Rubric in ontwikkeling klas A1</vt:lpstr>
      <vt:lpstr>PowerPoint-presentatie</vt:lpstr>
      <vt:lpstr>Zelf aan de slag</vt:lpstr>
    </vt:vector>
  </TitlesOfParts>
  <Company>Corlaer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mvandervlist</dc:creator>
  <cp:lastModifiedBy>Anita en Martin</cp:lastModifiedBy>
  <cp:revision>23</cp:revision>
  <dcterms:created xsi:type="dcterms:W3CDTF">2014-09-12T13:53:51Z</dcterms:created>
  <dcterms:modified xsi:type="dcterms:W3CDTF">2014-09-14T20:00:21Z</dcterms:modified>
</cp:coreProperties>
</file>